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0" r:id="rId21"/>
    <p:sldId id="275" r:id="rId22"/>
    <p:sldId id="281" r:id="rId23"/>
    <p:sldId id="282" r:id="rId24"/>
    <p:sldId id="276" r:id="rId25"/>
    <p:sldId id="277" r:id="rId26"/>
    <p:sldId id="283" r:id="rId27"/>
    <p:sldId id="278" r:id="rId28"/>
    <p:sldId id="279" r:id="rId29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tableStyles" Target="tableStyles.xml"/><Relationship Id="rId31" Type="http://schemas.openxmlformats.org/officeDocument/2006/relationships/presProps" Target="presProps.xml"/><Relationship Id="rId32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7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7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7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70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8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9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4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5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7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80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8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8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8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4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6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altLang="zh-CN" lang="en-US"/>
          </a:p>
        </p:txBody>
      </p:sp>
      <p:sp>
        <p:nvSpPr>
          <p:cNvPr id="1048600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zh-CN" lang="en-US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3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3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3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9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91775" y="591936"/>
            <a:ext cx="8051244" cy="5330199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0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3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94" name=""/>
          <p:cNvSpPr>
            <a:spLocks noGrp="1"/>
          </p:cNvSpPr>
          <p:nvPr>
            <p:ph idx="1"/>
          </p:nvPr>
        </p:nvSpPr>
        <p:spPr>
          <a:xfrm>
            <a:off x="628650" y="261716"/>
            <a:ext cx="7886700" cy="5915247"/>
          </a:xfrm>
        </p:spPr>
        <p:txBody>
          <a:bodyPr/>
          <a:p>
            <a:endParaRPr lang="en-US"/>
          </a:p>
        </p:txBody>
      </p:sp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16332" y="166134"/>
            <a:ext cx="7245133" cy="5926073"/>
          </a:xfrm>
          <a:prstGeom prst="rect"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9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20910" y="669989"/>
            <a:ext cx="7437320" cy="5232494"/>
          </a:xfrm>
          <a:prstGeom prst="rect"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93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91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9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46846" y="304479"/>
            <a:ext cx="7650307" cy="5818902"/>
          </a:xfrm>
          <a:prstGeom prst="rect"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89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87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0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0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0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2015-05-09T15:30:45Z</dcterms:created>
  <dcterms:modified xsi:type="dcterms:W3CDTF">2020-12-10T16:08:14Z</dcterms:modified>
</cp:coreProperties>
</file>